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KD624FXN7W.pptx,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LYZZNXAD30.pptx,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YM6P0BWXHH.pptx,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4ALAV3PWXZ.pptx,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430AQ0PWKR.pptx,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NBGAR5O8Q5.pptx,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F1DWCMO6AS.pptx,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KSOSV36YDU.pptx,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SG0J2EHCUU.pptx,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LQP96ADOZ5.pptx,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4EPVUJ9OTT.pptx,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YSO6OWXPSP.pptx,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IU91PODAMI.pptx,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FUFX3MSWTM.pptx,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ZVKWBMXJEK.pptx,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1K7JM720RU.pptx,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98SBAICYFM.pptx,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HW15FZQA26.pptx,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NL70W8N6Y2.pptx,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OD8EFTPVLF.pptx,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3Z78EQ2B24.pptx,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2F4SDOLRE4.pptx,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32BWS4Z0O6.pptx,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VXJS7BFIOX.pptx,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HP315HYD9K.pptx,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PM6RS76IO4.pptx,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7WBAC1UU8C.pptx,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J9MDR5O56C.pptx,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SYHVBYTBSD.pptx,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K2EWKIVXW2.pptx,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X4JNY411PX.pptx,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XBVKA45Q5K.pptx,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P8J72CCJGV.pptx,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J0F75CJ5R6.pptx,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L8Y3ERF53I.pptx,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DV0XH9KN4S.pptx,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