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PYJYUGJWNH.pptx,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NMQNF6XBQK.pptx,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CSA{I}, YO863BXXZE.pptx,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OT21ABW031.pptx,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3ZG8D05G5N.pptx,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H8SHPIBTMJ.pptx,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