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QFOZLTCG0V.pptx,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ERHRAND7A1.pptx,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M4PDTF2880.pptx,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RZCR0C4P6G.pptx,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S6X3ER636N.pptx,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TE11ABJS9G.pptx,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5WE04VQFIR.pptx,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5IN9JEFS1S.pptx,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RP4UL8NBIW.pptx,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F8R9ROBP85.pptx,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CJ63MHH8AO.pptx,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Y8TTAFM5YW.pptx,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7EWYG5YK3S.pptx,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JMGMQ6LY9M.pptx,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85GP2HDZS0.pptx,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ZFPZTPH0MT.pptx,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IBOWAZQ7CA.pptx,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9GD4A6SW72.pptx,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