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KI3JIISSVF.pptx,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0U8S7Q9K5O.pptx,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2K143DSRON.pptx,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UITLKG9A66.pptx,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B8X4W84FO7.pptx,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0OEZ939WD4.pptx,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ENUT6O9J7M.pptx,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PTGWBGY3CC.pptx,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VV914VOBU5.pptx,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3N4UL5O57F.pptx,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YRRI1TMRFZ.pptx,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W788HYH606.pptx,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M9827R1A1B.pptx,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0TFU5N74PT.pptx,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CVMSBN8YN4.pptx,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YBJ3F8GC6Y.pptx,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P775PBJ0VT.pptx,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YOGAA39XPE.pptx,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TUBFIU9NPF.pptx,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NSJM6JXO3B.pptx,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ZGLC0IT5S0.pptx,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NYFFXL342F.pptx,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WRKPAA7Q0W.pptx,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TGNT4OZEFX.pptx,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W5XBG5P4QK.pptx,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K6BTAE9TL6.pptx,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622ZDLLL6C.pptx,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U2D5EUY0CG.pptx,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20B8AAOHV7.pptx,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KA18EVMLYY.pptx,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U2C442G51P.pptx,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FE6AUOISMR.pptx,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LACH66R2L1.pptx,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PQ7CNZBVRN.pptx,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4VWF71F0X8.pptx,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P4ZNHI9X1F.pptx,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4KFFNPFWGM.pptx,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92JWUI751V.pptx,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EL0K18RXLN.pptx,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Q1T6UWSPE6.pptx,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EZ140K2BLH.pptx,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QOOXOA5FA0.pptx,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EZ7HCENPVY.pptx,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3YBNFCWX84.pptx,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