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T7LCHY1XPH.pptx,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G14B3C1S1L.pptx,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K11083P3U1.pptx,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LB3OD3GTGG.pptx,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9Y1YE7BL25.pptx,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I72GKNMMTB.pptx,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J4C0DFH4TY.pptx,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6CGROXHND6.pptx,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XPYQO96OTN.pptx,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QINQYNOC9R.pptx,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HSXV311QV6.pptx,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4U0P7HSB7S.pptx,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OPTOWY5WXM.pptx,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XB288YOV94.pptx,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K6U2YOTWO1.pptx,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KK50O639HU.pptx,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M968I0HNKN.pptx,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48AK7WNT2M.pptx,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4JZG5JS5SP.pptx,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04K8LL65N5.pptx,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H55BONVTKB.pptx,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7AKDLGBWUK.pptx,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Y0TKY5NODD.pptx,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P20TUG1WR9.pptx,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GS4TI8SFJO.pptx,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Q8IZ1ZTS75.pptx,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5NEZV3DD9W.pptx,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S4HIO8037C.pptx,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