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2WZT77LWIQ.pptx,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SEN74LLVKU.pptx,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C8SYD2UBM1.pptx,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PRDYF3WSB0.pptx,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GMW28E8ZXO.pptx,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Z9XSTJ25MO.pptx,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IVX052MT9C.pptx,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Q7HFGN1QAY.pptx,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6RQ6CCHYXZ.pptx,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ZLNBWABHDX.pptx,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5IHKRL639Q.pptx,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I8D9Q3N7GY.pptx,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O43UISW3R2.pptx,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JH45TBHLU4.pptx,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AIIMRLBFZ3.pptx,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KWQ7QDHQ4F.pptx,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3ZUX1SH4ET.pptx,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FBT30FSTP3.pptx,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T06DY8IBEA.pptx,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9RDJCIX2KR.pptx,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SS915UXDGR.pptx,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AGI4ORXMYI.pptx,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W6NPKCMD5I.pptx,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N6ZCD5I35W.pptx,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HII2UV7OLC.pptx,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44VLNUH10G.pptx,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35RB2DO4SI.pptx,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QCQJKSE5JJ.pptx,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9CZ7UMFW91.pptx,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I10HTYC6NN.pptx,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KOR95FJ1RA.pptx,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I1QLYO00VT.pptx,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NZ9ABT4SD1.pptx,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X68N6039NZ.pptx,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8KMVDGU48R.pptx,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2D3Q93PJTR.pptx,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6T071GQUOF.pptx,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