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FY8FT06LN2.pptx,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H8U0ZVHT2D.pptx,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C93Y0KI9NO.pptx,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FUWA9XMV06.pptx,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5XUMAD1ZJJ.pptx,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H7BA9MGOIJ.pptx,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2RKUEKMZRK.pptx,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IRL3CIU181.pptx,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CSA{T}, INB2B3ZAZ2.pptx,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ZLPNVZWEGN.pptx,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A6ED0WJ1QY.pptx,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F94DKTXZUR.pptx,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RR6NQO8J1B.pptx,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L2H6QRUL4C.pptx,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GFDRY0GSFF.pptx,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7H3KB5324R.pptx,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83Q2OK819W.pptx,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8J293OUIWE.pptx,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0WLE0LGSEX.pptx,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3X8OXXE8F2.pptx,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B0TMEZ15Y3.pptx,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70FIY5XTWC.pptx,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FKQKQ4FYZD.pptx,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LRKSK8R2G8.pptx,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T1P17WNEJ4.pptx,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71ZZV8E1YH.pptx,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9N2GQN8BBF.pptx,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MADTWI8OP6.pptx,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ESOD3F0U9U.pptx,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189QWFI6F9.pptx,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