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XW5VJWXUIR.pptx,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DJIUR4Z3KN.pptx,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01GXXV947S.pptx,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SNIJ0XAV3J.pptx,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WFQYPG5JZH.pptx,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KRESWQAHF2.pptx,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O0DO75Z1CJ.pptx,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R10GEAZJ9Z.pptx,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O9D6AA3ZWF.pptx,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JVJXFPSJQK.pptx,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MS0AR7DSLU.pptx,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6E14FWQCTT.pptx,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EHUSCEYOT7.pptx,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MF2C4SG8UX.pptx,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T9ES2G9JC8.pptx,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FABSAV82W5.pptx,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BXFOPGOD1C.pptx,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GD7IB80BWW.pptx,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U3CMKBPAIV.pptx,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SER2P88CB5.pptx,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UX5TL91T20.pptx,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VDVZ86NOS8.pptx,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GMYJ9YKE2U.pptx,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EJX0YEY7W8.pptx,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C21N7CGZSZ.pptx,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J4Q50KQGAF.pptx,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WE0O78XT0Y.pptx,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6AEUH726AO.pptx,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GFRLCK71YD.pptx,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3GP37M11HB.pptx,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R3FWHN0187.pptx,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GYVAKEP86I.pptx,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ZCEOQZ2ZKP.pptx,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PSPOG75DU2.pptx,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D6ZPOMPTBX.pptx,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BNBBAIKW08.pptx,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