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GH5SGKWA53.pptx,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233GYX7EP5.pptx,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OL9Y39KVBU.pptx,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MWV5OPONSK.pptx,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78P7PQB56K.pptx,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LO2RI8XVDE.pptx,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OG4V85QLQ3.pptx,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AOH8RF0VIN.pptx,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6SI18M3VBB.pptx,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LN70HAY821.pptx,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4HEUHR96J7.pptx,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GYPDEQU3UN.pptx,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1ONPW0TT5V.pptx,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9CRVU08KB0.pptx,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GJDN2L6ZTP.pptx,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J4CSU4PC8U.pptx,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E20JKA2KLW.pptx,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6ICMFFBMLT.pptx,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FGMX7AH65H.pptx,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MLZZUH0ASS.pptx,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08W59LZ8R8.pptx,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W85QF3QFRE.pptx,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5Y22HVBPJC.pptx,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DPP4F05ETL.pptx,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PW6VIZI5BE.pptx,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RHS181EYLF.pptx,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RAYYVZ3EW9.pptx,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PK4OTSR82F.pptx,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LHEYJ97X3Q.pptx,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DQPW3TPP5W.pptx,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DF0K88KZ29.pptx,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1PWHFX7DJN.pptx,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2UOWSXGMMM.pptx,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