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TTGYVLX7A9.pptx,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XT7NTI0TTY.pptx,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EDQ4J9ZI7I.pptx,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EEOQ92PQDI.pptx,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MROPE425I0.pptx,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OMSYJC3N4F.pptx,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YAO768UCNL.pptx,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G9NFUUCOFT.pptx,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7RPVJJQ8HP.pptx,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CPD7L207ML.pptx,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1AFBZVFR75.pptx,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K5DSMXXBKN.pptx,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GV36BZUA6W.pptx,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1HBYBOOS1B.pptx,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NAW8QYV52O.pptx,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07UX4GIMIY.pptx,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FO61ID8Y1H.pptx,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07P3KUEO28.pptx,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FYEXC6XGYP.pptx,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RFP9KM3ZE5.pptx,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FG8LHJ6KU1.pptx,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Y8DW0P1R3U.pptx,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1EH9Q8XQ3Y.pptx,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JJ6AHWT0T1.pptx,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URKNDYEA0K.pptx,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3XOT7KJ372.pptx,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05UKJO41PG.pptx,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LXQ80OEZHM.pptx,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IO9LXK4WLF.pptx,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7NXGE7DQTD.pptx,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L4J6JTEVPY.pptx,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M8MBGZWMOE.pptx,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