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DZODV39N48.pptx,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C9KTJPFUY1.pptx,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OF3FPB2JGU.pptx,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LJUGY23J2O.pptx,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T7OLELRC7R.pptx,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DMM9V5PZC8.pptx,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