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THQMJ95AJ3.pptx,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NNS0R64YPH.pptx,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0A46C69EEO.pptx,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VVBNUXV53R.pptx,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HFBVNM2826.pptx,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UUOAAOBAOG.pptx,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20I9XFHO55.pptx,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DFY3AZ6WXX.pptx,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NOCOW4L2PC.pptx,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OA46P9TBMJ.pptx,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9JPPNAELAT.pptx,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34MY3DU039.pptx,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S7MAJ3HTZN.pptx,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JLRC36BJJE.pptx,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FN0ITGY9WG.pptx,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TUB775AGJ3.pptx,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8YHRWHMQGS.pptx,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DJP0W1N491.pptx,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X0J3SB9NSA.pptx,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1XRGMOI9B2.pptx,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QT3WHAPO4E.pptx,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DBPWZBAE9S.pptx,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4EFIQ0S1TU.pptx,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BIBX1PRTPY.pptx,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4TORWIC58O.pptx,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IYEJ6CCEMW.pptx,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61T68U6IM5.pptx,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7T1RZZJDLH.pptx,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J4XEZVREAZ.pptx,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2JNCEEXEEQ.pptx,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PGNE4SPV1N.pptx,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DXP7UH4IUP.pptx,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LHKU674YNH.pptx,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1UUL5M5WSX.pptx,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5Z3TEIBMJD.pptx,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IU6KVBH4DM.pptx,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BSJFHQJZ9S.pptx,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ZGK232YOHJ.pptx,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TBWKQPRZX3.pptx,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3FBEZ6NQO2.pptx,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0OZ287F1O7.pptx,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8P14OB0FR9.pptx,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