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EFWUD8F110.pptx,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SMVWOT8INT.pptx,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6RU06L8T91.pptx,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C9S68EH0P1.pptx,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4L8ENPE98K.pptx,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G1OWP7X65M.pptx,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TU41DAV5IM.pptx,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AUGPWGHDOD.pptx,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BUQMSUP6WW.pptx,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S5CVVE4931.pptx,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UD81W0ZICC.pptx,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FSNCDUQ94Q.pptx,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9YHX45B1TP.pptx,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IJP0APBGQU.pptx,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WJAGOQSA3D.pptx,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8B6GUCWXJI.pptx,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UNNGA1RX3V.pptx,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VWYPP1KUF5.pptx,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VPN9KDKIWS.pptx,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3B94S1RQD5.pptx,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W3JWT7IRD4.pptx,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M29V6TPGXT.pptx,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ZIMW1NZ11G.pptx,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G5UEINEGU1.pptx,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4VZQBG0CBK.pptx,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E1XE63WTVH.pptx,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