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NHL498JSOX.pptx,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VNC0WC9JEO.pptx,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LTK7KD4AC5.pptx,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ZXV24GP07Q.pptx,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2QAFOSMYMX.pptx,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9QXGQLOUQ7.pptx,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K9S9738C02.pptx,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IXBVKK6HTH.pptx,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AJWG5ME7F0.pptx,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UH866JRSHL.pptx,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250CVQQ0BD.pptx,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R8U14A5DBJ.pptx,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1HLS0PNRP9.pptx,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MDTHP4XBJ4.pptx,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DAP0GAM070.pptx,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DMQITXPY31.pptx,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WSYE1SDI4U.pptx,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J0XL15G0O8.pptx,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9Q6ZJ1SH83.pptx,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YOKL1IK9MP.pptx,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PVS5O75ID3.pptx,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W9XIHB0C4P.pptx,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IZCFWGU0FT.pptx,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AT4VSWIWZ8.pptx,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OIQWCORN92.pptx,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C84HSZ91NE.pptx,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YODVIIW16T.pptx,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6WV6CT0ZMD.pptx,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RDF1X2Q72J.pptx,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6YO10194JF.pptx,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XRS0DHV9Z9.pptx,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02GW82I0YX.pptx,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D9DBTZT33T.pptx,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16O911F8F6.pptx,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FYE4EMBS4U.pptx,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DWH8YK0P77.pptx,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