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9IPLXMQKDC.pptx,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274B3UYI0B.pptx,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98L6GGW7XD.pptx,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IIEISRSP89.pptx,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4QB5U1U1HD.pptx,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SIWKX1P6PN.pptx,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HXKW68MV82.pptx,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4PLVNV2UVI.pptx,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LSJY6Q2ZFB.pptx,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VFKDZCP20E.pptx,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7EZYRGIJK5.pptx,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E5P7HR9GZT.pptx,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P2RGWG82MH.pptx,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ZO4JB89CKJ.pptx,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P05Y25SH7O.pptx,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V4IHKOKZOK.pptx,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URYPOHDV83.pptx,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82UH9TZGMV.pptx,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ZJ1EX1WJHO.pptx,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Y17DS7D9WE.pptx,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FCRA4P1CKE.pptx,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4DMWYN50HI.pptx,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W8L5AWDDW8.pptx,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6BBQQZM718.pptx,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STHYUBNIYS.pptx,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AXOPNQA8DM.pptx,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SXOWCU8QA6.pptx,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RZ8KSX718S.pptx,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TNLRTAVZFF.pptx,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XK66TC4D53.pptx,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INCFYJLUOR.pptx,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8F981EETYW.pptx,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G0E1ROQ5X5.pptx,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U9T4QELYFU.pptx,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8JDYY5T71P.pptx,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