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5VDHUCSEGH.pptx,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XGZL19RF3A.pptx,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6LXSQFNIMP.pptx,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841VJTV64K.pptx,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9F0LS3JIL0.pptx,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WH80J53I6Y.pptx,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MQ93A2VXWX.pptx,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JWR6YYY1DY.pptx,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FXDHHC9QKV.pptx,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DCK63HIDAG.pptx,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8Q8QS8JALS.pptx,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ZUKHIPNC3C.pptx,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S892AZ51S5.pptx,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2X270UPQYR.pptx,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E03OVCVQT9.pptx,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QIXZ7PITZN.pptx,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Z9PBVF0WUX.pptx,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QZ3GV1W960.pptx,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IAXLVYZUQC.pptx,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IENK2KYG7F.pptx,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SS0OEC4BPV.pptx,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SGZMNO5NSZ.pptx,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EM6JKYG2QR.pptx,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SD2SBC62IU.pptx,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83052X3RUE.pptx,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SE5UFYTCNB.pptx,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T8X5AA9RP3.pptx,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3W8YDWGDBJ.pptx,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XDL23IWONP.pptx,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CG82SCXT3E.pptx,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ZVVFFJ7LZL.pptx,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1FXHMULZA1.pptx,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Q7JNWXPTGG.pptx,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MZUJZU72DN.pptx,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DS64DYF1YY.pptx,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QRAZHWQO3Y.pptx,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QEOP9CI2WB.pptx,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8AHNCZ1BXX.pptx,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N4UTYRR06L.pptx,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JN6PAX38H1.pptx,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ZQYKYWENGC.pptx,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YKOMTKL801.pptx,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FQ1ROF7884.pptx,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VL7EITIXC3.pptx,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98KCZCRLRD.pptx,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RF7JO12530.pptx,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RK7ZDCEWCQ.pptx,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LGM9KBRBOX.pptx,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KFEM1S0H7K.pptx,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