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JOX09EXEEK.pptx,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BKRWN6P22P.pptx,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CSA{D}, 7QKJ97TUEO.pptx,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XB75YQIWIK.pptx,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WB1XIYDRJ4.pptx,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N88H0B6JFO.pptx,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GCO2M4Y0R5.pptx,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JBU8KHR7DV.pptx,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TLZPITS2N8.pptx,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K3NZNDZ4VH.pptx,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TYMX54A1SA.pptx,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C3WZ1Z6UYD.pptx,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FC25S24A0U.pptx,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318WJIDNDC.pptx,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1RV7EBNGPH.pptx,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FI3GM59AU1.pptx,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NGMD0J5JZZ.pptx,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2WFU0TYOPD.pptx,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X1HOB31T4X.pptx,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7FZEHWD96E.pptx,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QWECQB0UCP.pptx,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E6PQL9JMTO.pptx,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C9OR2MUAYB.pptx,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M9KV9E3DZ2.pptx,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SO7RCO43XD.pptx,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