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B9B6LIPOQI.pptx,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9Q4EE6XW0G.pptx,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G3X90E4TCA.pptx,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54179JSAQJ.pptx,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9YHSHBHBIM.pptx,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4IBKFSU1V4.pptx,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FDBB97WVST.pptx,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3B88R6LCJZ.pptx,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XA3FEZA80G.pptx,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P6MCQRJ9BC.pptx,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75JS0G92J0.pptx,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CS8GO2I5SJ.pptx,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7ST9F8S5LB.pptx,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5V1SQ7O1DG.pptx,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LIW2SEWQD0.pptx,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WMUR8CTZSZ.pptx,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DT9E45XDCU.pptx,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2ECMDQJIM9.pptx,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UYUPJSDNDU.pptx,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DJUWW2L3ZF.pptx,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CSA{Z}, 7274DXAROM.pptx,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BZKLZV4725.pptx,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LB14NHOUYM.pptx,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573F26AA1K.pptx,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B5OXR78QCH.pptx,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S3376TC556.pptx,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B3B2HKS52K.pptx,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WCOSX5XWP8.pptx,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TLOGZ2HZKU.pptx,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7L5PU7QS1X.pptx,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FK6FRMS2J1.pptx,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TEU27OP1Z3.pptx,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63DXLJ1J3Y.pptx,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QX2Y72S593.pptx,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V3VJ5QTNP1.pptx,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WHK7B18IHE.pptx,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0PRHVXMU4Q.pptx,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1V6C5S0F5I.pptx,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MWR29H9FL9.pptx,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3TWFIDVY1G.pptx,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LKFRUX2ZUU.pptx,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TP9KP10AGB.pptx,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8AHKZB0DF9.pptx,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671GCFADED.pptx,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LVCO0UMQVY.pptx,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