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HNBMCWM04K.pptx,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0ZG3TMB1PH.pptx,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B6SY4V6DCG.pptx,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1AITR8G1RO.pptx,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81SDU2JU2U.pptx,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E9Q0D0UIGN.pptx,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LZABI89N5A.pptx,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UXDXWNVYBU.pptx,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29FC3B812B.pptx,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5PIA23IVEV.pptx,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1Y09R7357Q.pptx,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XS14GUEAK5.pptx,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G4ULYBEMKY.pptx,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RXW61XEYNS.pptx,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9JE4CBY9QG.pptx,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0PN622DJRA.pptx,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7MCZ494G0C.pptx,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FY3C7OQKWX.pptx,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BRS5224GSA.pptx,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HBA3FN1OYP.pptx,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CGHS1WSUXS.pptx,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XK74AZG41J.pptx,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QN8RDKC1DL.pptx,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F3XG0JOXNC.pptx,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PD79CMPISN.pptx,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QCV0RD8GWG.pptx,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A5TCV7SZMJ.pptx,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4TKT95DQK0.pptx,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BLGJA55PZP.pptx,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QJCJNM50U4.pptx,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964GYPMK2U.pptx,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T2YLNLF273.pptx,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QAQCJ8H2BO.pptx,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13VGGJP9ZF.pptx,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5701XUPR9A.pptx,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KLQSRYXGO0.pptx,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LKF1E8EFM9.pptx,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UA2GSV36XG.pptx,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3HVF6SYWGO.pptx,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L672M4HT1T.pptx,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