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VM46K26VVG.pptx,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RO53DQQ4XC.pptx,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7UYE0KA969.pptx,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IF09Y5IAR5.pptx,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UH8AOPIBS8.pptx,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2BTQ9R8H8J.pptx,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LQVH57VD3J.pptx,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KDWNB46B7X.pptx,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4IWIKK0U34.pptx,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3KOPF1221P.pptx,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L0H5RRW4IT.pptx,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XB2SZTSIHJ.pptx,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LBJ0K158ZR.pptx,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CSA{6}, RO494G0YC9.pptx,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60WKW9TKOK.pptx,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KD1K9DZHQD.pptx,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VLNB4UDI7W.pptx,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MOK3BUFWUW.pptx,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61BYCNOCTU.pptx,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MZN002K2JC.pptx,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48MXT2IQX0.pptx,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5S9ABU7RFM.pptx,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C3F7P0DF8T.pptx,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4CYH818PJE.pptx,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NWNVIXG0R9.pptx,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5JFE4WVLLH.pptx,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MKRASN8I24.pptx,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F4EA3ZQC67.pptx,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L4O79W1US6.pptx,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AR2TUR77UN.pptx,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C8NU3K64PV.pptx,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8D53RXRVYE.pptx,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76X8T3K5SO.pptx,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SH9UPN8JRR.pptx,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ZBC7L8IQ1B.pptx,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1GBDOZMIV3.pptx,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R3FN3OB2UP.pptx,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