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VJATMUUMGA.pptx,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M5OTS2I9F5.pptx,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JUHYDPM4QH.pptx,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CAZZNM3C3O.pptx,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4Q7KOEKR87.pptx,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WU9DOL3N3T.pptx,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9F9F82G1L7.pptx,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M0LYZF9LA1.pptx,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8AP8ICM2PI.pptx,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6GHQCW195O.pptx,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GKH6P7D5HS.pptx,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VSPV8URSMI.pptx,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6FA822QMYT.pptx,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XWWR24MH83.pptx,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9SG61L23YJ.pptx,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HV2O3PBIL7.pptx,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4N9I9Q7MPI.pptx,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84ANP519S4.pptx,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5NDWY3YGY5.pptx,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I285IYZDQ4.pptx,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7SF1YCO6HF.pptx,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8OL5ZS9DX4.pptx,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8SS9QHK4UO.pptx,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ZNRSLATD4L.pptx,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PXOUO9JQPG.pptx,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VZBICCP6FO.pptx,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QBGJBSEEJI.pptx,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D2MCZWKJDE.pptx,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262L35FZSV.pptx,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0RAKPVLMCG.pptx,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TEIAZ4FVVF.pptx,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2MUUB7D7V9.pptx,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2EY3RTAOAO.pptx,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34ZZDBSZCX.pptx,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D9SJ6CPPCE.pptx,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DID1XQX1TW.pptx,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WAS52F2L0R.pptx,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BDYJS77E68.pptx,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KAEDUC3VZZ.pptx,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XJO851LG2X.pptx,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0KJBX8P226.pptx,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NVP20XZJBN.pptx,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28TH22DMMA.pptx,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ZGKWY81PQA.pptx,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7PH3DDXXAF.pptx,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NFSU27N2WI.pptx,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0GQ79KWS0S.pptx,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Z62U4QA13C.pptx,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SGT4JJVX2R.pptx,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UIDJ0ALYZ9.pptx,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293JG9NE44.pptx,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NCKCDT7Z26.pptx,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INR4WT7C6Z.pptx,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EOAYXY31KF.pptx,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R45LFAVJRF.pptx,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C0TA5LFFGW.pptx,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VJO8LH580M.pptx,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UBPGRWT88K.pptx,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