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XBU00DWBO5.pptx,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D45KJCU5IN.pptx,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ACURDM7DHK.pptx,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1LYNPY27WF.pptx,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C7SGGDOKKK.pptx,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S96H2IFATB.pptx,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JZC138CY48.pptx,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66YNSQ3YTP.pptx,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OQN94UEZZY.pptx,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ET21QDYJ0Q.pptx,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DMHNHIVKY1.pptx,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GIQ11ZJ2J6.pptx,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9XQI9QQEWE.pptx,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AGZSH4KSMC.pptx,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C745XYK389.pptx,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R0U2ZBH06N.pptx,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CSA{J}, NCQJVBX02E.pptx,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L9EY0DTXJQ.pptx,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AGNVAJJENU.pptx,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