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8RJCWX6L96.pptx,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5I2TVQDNZQ.pptx,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S7EGFHYTUT.pptx,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WBEJ59KH6G.pptx,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ZZOMI6E2BZ.pptx,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2WH43AEX6P.pptx,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UNFY676X6W.pptx,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NEVX0QHZ3O.pptx,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UXG6VD2YFC.pptx,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E73G92V60Y.pptx,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GTD7AYS2PK.pptx,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3CI3KIZGG1.pptx,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BE34GN1LAD.pptx,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P8ROXMYVZ4.pptx,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04L8N8KJPW.pptx,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95IZOS8DQD.pptx,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672B7PJ981.pptx,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Z3B5A72QH9.pptx,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IXAGVZHK1O.pptx,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S19YLIT79M.pptx,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YNEVYRALKT.pptx,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C33ZUXDQ9P.pptx,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9GY25RXSOL.pptx,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BJIXVMTZMA.pptx,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91YTYVIPUE.pptx,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