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TG5CW6MFM0.pptx,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JDBGW53H9V.pptx,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81LDZ97JCO.pptx,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YONMIG190L.pptx,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CB7IUWOF99.pptx,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E6UUHIBLBH.pptx,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0GF43TOB5P.pptx,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HB9HKOIOLR.pptx,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8QHBPWD976.pptx,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AOYH8QPA2P.pptx,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FQR6NHW68Q.pptx,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S8VAEH3O94.pptx,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8989XO8WTP.pptx,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KFU0903RL8.pptx,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G39ZZ1C9LO.pptx,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2URV999327.pptx,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17FPI108UV.pptx,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U8C0MGR8DP.pptx,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AQMQQ021NQ.pptx,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DY6GN6XWGW.pptx,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GKAIRPS288.pptx,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M10GHODLB9.pptx,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JPIOA10RC1.pptx,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