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GSTH3IVQMI.pptx,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BINUFQSE6A.pptx,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EOS6QPPGP2.pptx,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IVRA40J1UQ.pptx,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RBTFH3QKH6.pptx,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22AUSR74Q6.pptx,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Z5N0EDKFJY.pptx,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SR9PJ3UWH6.pptx,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A07KAUZSR4.pptx,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XB933813OS.pptx,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K7GWHL8CMY.pptx,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JW0IRD8R7Y.pptx,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37D23XC4IF.pptx,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KC0YD4Q375.pptx,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LH3KIKYJRR.pptx,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FXK96V7JEC.pptx,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6G2A54DAPY.pptx,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1K0Z8MMOQW.pptx,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XANCEP19WS.pptx,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IZ8MINQ6HE.pptx,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6SRRU3MYJ6.pptx,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HK4JVYJTFN.pptx,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NJ7THNF2LL.pptx,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4N104GP8HI.pptx,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TKFNH1BB37.pptx,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JF6XPP88ZV.pptx,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859U3FIO17.pptx,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DE6URPVU6E.pptx,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8HB6UH9330.pptx,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W1N82FB7U1.pptx,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I32A1IDJIQ.pptx,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75RZ32GCVA.pptx,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8YAUT8B6GN.pptx,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