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DRWKWW489J.pptx,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2BODKR1P76.pptx,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GUKN7AHA6G.pptx,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DQLY8MGFP4.pptx,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7VFSCMNZS8.pptx,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6NFJYF6G3J.pptx,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L2OI2HIU1E.pptx,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0EGH0VBVQI.pptx,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GP7QDOI2IX.pptx,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DKKNPHQDHY.pptx,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0N3UYW9HFF.pptx,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CSA{6}, 5CVQKFVGJ5.pptx,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GKDYHRMWME.pptx,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R60ET56WZY.pptx,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0MBS5UA7WS.pptx,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PAAHBP7OK1.pptx,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PLXZ3475O3.pptx,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5BO7EIFMK6.pptx,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UPHD64G8U0.pptx,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B050VXYVJP.pptx,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Y0SLAYCQXW.pptx,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1ZIF8JU6JD.pptx,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PSKICZI2AC.pptx,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7U0RL79SZD.pptx,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RPPWTJI4CO.pptx,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NET33TNMRL.pptx,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ABKO7X8B0N.pptx,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40V6NLYWRP.pptx,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D2KMU5UJGW.pptx,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XBWI6QPPHO.pptx,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