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5MSRBBLRF3.pptx,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E7A0GJBVTV.pptx,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WMIZ6UP24C.pptx,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VHT9IT4WLZ.pptx,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Q26Z58IPR3.pptx,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GOZGWTW59E.pptx,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WISYXUR2JH.pptx,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UOE8Q9R7MT.pptx,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MNKEMI0B17.pptx,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FPGRXELTPM.pptx,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WRPQJNZ5SQ.pptx,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48TNPYZ3VJ.pptx,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8BD7BOHASM.pptx,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N2DO0D394V.pptx,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M3XVDPBQWO.pptx,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XFACU0NNUV.pptx,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7OZ3GD3P1W.pptx,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KXH8U54X7I.pptx,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RCINS6FNDB.pptx,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TBO7TY0HDO.pptx,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GO5G93J751.pptx,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Z9I62R5AA2.pptx,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XTTKD05I4P.pptx,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7K0L8N6BWM.pptx,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1LPQ5QNGDE.pptx,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8EBU3CNW9E.pptx,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GZK4XLX1SQ.pptx,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2IK6E93DI2.pptx,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UG9JKO3BJZ.pptx,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1XVRB16598.pptx,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K40JAEU014.pptx,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FJBOA2IZLK.pptx,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WGYLQREPVJ.pptx,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06PRXMAMV6.pptx,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C2QF25TGVU.pptx,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Y4DBTD4NFI.pptx,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XTIUZ39VXM.pptx,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F57VJU5510.pptx,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H2UIKE5C31.pptx,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EUWPOQ79C7.pptx,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6VDXS9BT5Y.pptx,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Q9I4G2Q13M.pptx,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FA3ILYMZ0D.pptx,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8WYVNT8K0M.pptx,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3YR53B3LHB.pptx,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690A1LJOZE.pptx,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TSU3PH3A6D.pptx,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XLXASQ72PC.pptx,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JIW4MBU32Q.pptx,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58W0JLB7S3.pptx,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ZQBMSSZQ3S.pptx,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F7GTMKXAUD.pptx,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JM5S4WXJOW.pptx,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5WXCK1JJWK.pptx,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NCNL5AYOL8.pptx,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