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QPV604RVWF.pptx,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J7D25S5CSJ.pptx,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I8UN3HIZYM.pptx,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BN12U5OO7B.pptx,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BX8NO76EHR.pptx,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F6MCXXQD15.pptx,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D1LMVLNZP0.pptx,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R27G3YKAHF.pptx,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RGT49Q46ES.pptx,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VZNHL4KUDT.pptx,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80O99K214G.pptx,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8A9YCHXDKI.pptx,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C2XVDXHHCM.pptx,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HZKFDBZ7C7.pptx,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FWAK8XNZAU.pptx,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6CFYZMDHZF.pptx,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ACNLTFLCB3.pptx,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HYF41VWFK1.pptx,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CCMFPJCH5C.pptx,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I6YDP3IAZ7.pptx,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YBWSYCR0D6.pptx,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INUU9XVNBW.pptx,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HL1SB4EK34.pptx,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STXNGUNKYQ.pptx,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VTA96ZES92.pptx,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J9SCAU7FHR.pptx,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RNUV5IUUET.pptx,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KTCUGWWMZA.pptx,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27FV80I8O7.pptx,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GCG9QN8127.pptx,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76G30CKQUU.pptx,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9Z1MCCJ3OV.pptx,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5ZUKSM35Y5.pptx,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4PGIWXL8S1.pptx,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LOHQ4L992B.pptx,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O8X6OGWPAV.pptx,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0TTMRRSFN3.pptx,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3JUBQJRS1W.pptx,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