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MIYWJTU0MB.pptx,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OSTHBFJ0QY.pptx,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TYR763ODYB.pptx,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G6LUPYDK4M.pptx,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4KN5SNR4UF.pptx,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MK1CR7MD7X.pptx,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31UKGE92S5.pptx,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QREA5USKKC.pptx,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CS2W2JRWLT.pptx,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GJITSSQPD5.pptx,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NHTL2OYLZZ.pptx,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ATUA8ESSQS.pptx,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4H5GGCGWNQ.pptx,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ZAT23EHBC7.pptx,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KCCMSPZ5ZW.pptx,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FXFQUQADBH.pptx,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FLIOGLD944.pptx,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IAUZ0CKKTK.pptx,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GDY54YLTVN.pptx,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WXYTLXAV0T.pptx,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F65VJLJ207.pptx,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RG6FQZZNYB.pptx,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QXWIK0IADF.pptx,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40PLT26I84.pptx,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2ZBWBSOOK5.pptx,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JSTPFMZG3C.pptx,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26Y8CJ4JYJ.pptx,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02H9MMQVRH.pptx,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1EZGWI4YGA.pptx,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5IVZ6FNOLN.pptx,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8FKWI1OYKQ.pptx,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C8RKSJUMXO.pptx,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AG2HB7ODQ1.pptx,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DJTTN059H2.pptx,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C2R5RO9H94.pptx,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AC6QEUH54O.pptx,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RGHNUANJ0G.pptx,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H24JKYTT83.pptx,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K1HEOFGC4Y.pptx,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XQYXBAITGO.pptx,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E38I5SWR9R.pptx,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EZYLULLEIB.pptx,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I4D87IUDNO.pptx,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M22P3L9HW6.pptx,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IESWC1OXY5.pptx,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UGM89IHJID.pptx,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4BW6YMYKRM.pptx,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