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61RFZ90YPT.pptx,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TF7JG2SER1.pptx,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NSAG7L9JY2.pptx,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9LIDG3B4Q8.pptx,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3YSHU72W9A.pptx,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2TB79SG4TC.pptx,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N4GJ6TSAKV.pptx,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4C1J2S9TRP.pptx,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XZWJEOJ9RO.pptx,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LJ81D2KNVN.pptx,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2VU2NW5BB4.pptx,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R1GAF1GL5S.pptx,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RA9PKYLAEK.pptx,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DH5H0BCFJP.pptx,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MW4IL3AMS0.pptx,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S1T69SNQY1.pptx,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7APS0R5HOG.pptx,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SGJFN1RRKD.pptx,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TABU6ED9CT.pptx,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91XZXD9AM1.pptx,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8VB3M751JG.pptx,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V3QJ3GNZWR.pptx,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D7Z7EQA399.pptx,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SJ15SDF3GR.pptx,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YE7X0IJ82Q.pptx,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412YESLN3B.pptx,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4WGZNHBTFT.pptx,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SZ5EQKH346.pptx,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4YXOTN7IM9.pptx,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UX4AEMV6RK.pptx,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VUV5D5VVAY.pptx,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CCFSL0L8DD.pptx,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0DK1NVL7LM.pptx,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KWKJMJUQIS.pptx,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