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4VS7ETLWMA.pptx,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WJW3Y56X1A.pptx,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Q3TB2Y5407.pptx,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8RRIY9PSEM.pptx,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CUFHRFAG4E.pptx,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B7TF93KYGC.pptx,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36TH033FAI.pptx,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BWBOAP4GXE.pptx,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1YY7X3V1KU.pptx,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MUYX8SGC1V.pptx,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0ML499B0NS.pptx,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X32XHRZ9S6.pptx,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B02BE7WSUM.pptx,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4PX9VZ5ZXW.pptx,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5G3QHGZW8I.pptx,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HX85QUPC2H.pptx,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W75D6WCFY5.pptx,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MLOQFQBVY4.pptx,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AXJ75M5L69.pptx,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5HKZ4TLC8S.pptx,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30GEILJNSX.pptx,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JHZ9FDIWRU.pptx,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UN7ABNTB7S.pptx,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KEI6FG0KAH.pptx,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STG5UNUGNG.pptx,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QLD31ZTAI3.pptx,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H4NHCPRSSS.pptx,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C0SSKUNNJ8.pptx,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XWZIY4DDYF.pptx,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XFFLAYGPIU.pptx,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ZEXNU4Z17X.pptx,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36L62GGVXX.pptx,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8IAEC4A9H1.pptx,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0IYJ4506ZL.pptx,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4I40IZF5SK.pptx,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FAQK29ND9B.pptx,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PZWQFHAJKN.pptx,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UBY4P0OT2K.pptx,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I0XAWY3Z9C.pptx,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8MLFCPTG6K.pptx,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