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I0S2JD2Y9P.pptx,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71I8W9RA40.pptx,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JZIW2BL826.pptx,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4LFTVSFHT3.pptx,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8NNC8JB3VT.pptx,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5ACS1XB4U4.pptx,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EWSZRW8S4S.pptx,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CSA{0}, 3WJFKZJEY0.pptx,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TC0NA3A5NA.pptx,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ABW3Y581CF.pptx,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4C0PLCVK2I.pptx,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SAN7KGBKO8.pptx,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L6MZBWWHWJ.pptx,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P6ERP0OGL6.pptx,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1UJKZZCB9T.pptx,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90UG1NKO3K.pptx,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CV5TAL0WBV.pptx,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7JXKJIKIQZ.pptx,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J4FTY4FBVE.pptx,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VRBKDS1O9L.pptx,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Q62SY4A4RV.pptx,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UF0MUAHX5S.pptx,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NNX878WXAI.pptx,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063XCVE5LX.pptx,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KT0QSYY3EC.pptx,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WN67HFFCD7.pptx,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B480HP20ZW.pptx,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QN3OBJ65GC.pptx,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885CE8FFUM.pptx,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J9LLBXU7CB.pptx,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5HZCTS5WXK.pptx,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I6X80XMK6T.pptx,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U38QN0NXW2.pptx,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MKOXDM5CLX.pptx,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Q4RDA31SW8.pptx,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EBOBJLT0SK.pptx,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T4L96EQEB1.pptx,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ZLAHHZ2455.pptx,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61WGGIY6JH.pptx,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VK5FIWCM6M.pptx,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