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VSVNTD4SFD.pptx,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KUWL96ZYEF.pptx,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MVMYDA1N3Y.pptx,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J8PVVKW783.pptx,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BZ8DLR2O4Q.pptx,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PLON95DM2K.pptx,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YZ61N3CJJI.pptx,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T4GUN10VCG.pptx,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PP748UU3CR.pptx,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ABZUMQ2MMJ.pptx,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MOGF1AVRFZ.pptx,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K3KMVLF41X.pptx,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4R3CV6NALB.pptx,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2EUB0ALY60.pptx,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8NECY7M4U4.pptx,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41IXMA6QW6.pptx,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BX8IO43P01.pptx,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GT7F3FTR9Q.pptx,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24WOVSH4PG.pptx,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JUR4T1MOCR.pptx,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6WPWLNGM8B.pptx,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XSMT0ENJXF.pptx,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XYM3ME9QLW.pptx,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PR9P9EZ7I2.pptx,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V9TU6DLIL8.pptx,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NHEG8GFHIW.pptx,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ZEXOK4LAE3.pptx,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INSNPFYF2N.pptx,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7W4JFAT62B.pptx,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IVV8QFG1XN.pptx,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Y3Y9CWSWJF.pptx,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QCAIX44TWV.pptx,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LQPZWJXEWO.pptx,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HBXTBFAFER.pptx,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ELZDXVAW1Y.pptx,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UAGYCM6OCJ.pptx,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QVKU4EIOWI.pptx,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WLR8KWQ47Z.pptx,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BB3AMXPZTS.pptx,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LDWH2G46AO.pptx,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7C8SC7I69X.pptx,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W5H3KP1GBF.pptx,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HB4DS3XG5Q.pptx,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OCHR07YJ61.pptx,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49MPW81B4S.pptx,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LATM7OSNSD.pptx,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DU55TNEI81.pptx,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Y9XL2FM6D8.pptx,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LE01GAJLZ4.pptx,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