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7J0CYWEXQT.pptx,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N3W3U764DM.pptx,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SGWCL27C5R.pptx,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1YMLWH7AQT.pptx,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73CG2LDOFF.pptx,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50UBD78YEE.pptx,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MPXE4PDCN4.pptx,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NNSYGMUOPX.pptx,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IP21SKWIQL.pptx,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AWYMGZ2VAF.pptx,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9Z8TAD1A0W.pptx,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F00V9ILGR3.pptx,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T89GHC77XT.pptx,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4J5538DVMM.pptx,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DBUIH062T1.pptx,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SIO1MLCL88.pptx,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CSA{N}, 91DLLV6F7L.pptx,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R25YNZDAWL.pptx,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NSMC1FXBT1.pptx,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XQISM7TDYD.pptx,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EOYYVGZQ5K.pptx,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J4QXIURSFG.pptx,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