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4FAQTYY5BP.pptx,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JJSSMI508O.pptx,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ZCNI7BO31X.pptx,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20NXQOD6T6.pptx,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CSA{9}, UZ22ZE79DD.pptx,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9UZ5A879WP.pptx,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L6Y47RI9OO.pptx,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KHAH9C91IK.pptx,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4P1152EFMA.pptx,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C9NHAF1T64.pptx,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YSHRX0CAZW.pptx,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8ILRO89GNJ.pptx,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3RP73TRH60.pptx,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KGK00RFEYT.pptx,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EC1G82KUPS.pptx,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OZM14I8ZX7.pptx,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VJL62E3ZUX.pptx,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2JEAVP1FOV.pptx,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FVNDP3ZIFM.pptx,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WI0920WJXQ.pptx,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