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WN81B04MI6.pptx,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5H790KXYRD.pptx,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1BSMIIVJ4Y.pptx,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NXAJB5578D.pptx,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DQ4FMWTTKS.pptx,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CDQP6K7O69.pptx,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ZPSOY9IU5N.pptx,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OPCR787CW9.pptx,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BZQ5HMDW3A.pptx,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SIJ7ISQ10B.pptx,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RXJ5KPOKE7.pptx,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F010K8JN4L.pptx,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8GO2OST0EE.pptx,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8PSREOUGH5.pptx,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HQPXNYD18F.pptx,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32KJQ78KVI.pptx,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058P2A07TW.pptx,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G6X1ZOI6ZO.pptx,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Y34TCDPOXR.pptx,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PZX1WV39CJ.pptx,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VRVDJR3TB6.pptx,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5C405JX5ZJ.pptx,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I1KJ8VLYFR.pptx,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XW938NSWP8.pptx,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LCC8DODNEF.pptx,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7BVWLVK0HI.pptx,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XHPD3EKFSP.pptx,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MRFGI1X0KS.pptx,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ZED2F30T0F.pptx,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EB60XS02CJ.pptx,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KNA2V3NYUG.pptx,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0D2V9OYQ6T.pptx,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72KJYEE1TQ.pptx,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LVS63H7YXO.pptx,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E3P9XDOT7O.pptx,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