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NKEXRU7HEO.pptx,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A8PCE3BY68.pptx,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SLJ8UTXII5.pptx,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5EP4RPQD7S.pptx,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HXTZXFFZ14.pptx,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TYWAUOMJQH.pptx,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LK74TSIP96.pptx,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MR2UTV574M.pptx,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7ETVLOOC1K.pptx,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J1RP57Q5Y7.pptx,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WVNTU705SG.pptx,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C8OH0K3CMK.pptx,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5UQ27FV4PA.pptx,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1TH3VCBWHV.pptx,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RWWOACWB26.pptx,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514D88IPZ6.pptx,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3NLOQ8OVSX.pptx,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WXV1J7F9S3.pptx,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3JF1XORMPX.pptx,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ATAIXZ7B4B.pptx,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FL3KETTQHJ.pptx,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LYSNHRXA53.pptx,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0GRWEN9Q14.pptx,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E82JPKE6UU.pptx,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JCWE0RR3UK.pptx,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QR2YVQ6CZO.pptx,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Y78O3KKWXO.pptx,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WCIOLF61LX.pptx,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