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8PEMR47GHU.pptx,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ADLUWHHTGS.pptx,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48UQOVJOUI.pptx,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ZY0IOAS7ZH.pptx,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1756WJV9PL.pptx,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PTNWNFX8FU.pptx,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NT2W8QD7BY.pptx,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9D8BE6OVGY.pptx,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5V979YT3HU.pptx,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FG29L18SCC.pptx,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B1ZVWADL6Q.pptx,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9RDOGTPMKI.pptx,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L27Q5LJHRT.pptx,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