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39LYRCCLSY.pptx,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00GBBLGK7D.pptx,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0WB6CUQBVZ.pptx,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4DIBIGSIEA.pptx,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XC37MLQ1UE.pptx,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6Y05HU9MQ4.pptx,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B3PWGUYODO.pptx,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6QHHRDL6N9.pptx,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EE1QUCKSI3.pptx,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62SSY0GSOH.pptx,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4JZG649JL1.pptx,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8G4WD9A2ZT.pptx,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ZQLOJSRWJZ.pptx,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P8TKSPU18G.pptx,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0H1Q02HVWN.pptx,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VDZ18CDJP5.pptx,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J7G2VPSQUB.pptx,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Y9VYBYZC26.pptx,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CSA{T}, JV5ZHO8QDE.pptx,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HILLU2NBMB.pptx,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AXUXFIMLEO.pptx,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Y2GJL9BTTP.pptx,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SO9ACSVUEO.pptx,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PPDCHRXG5B.pptx,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NOD4CDZ85X.pptx,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TD5TT0BLJB.pptx,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97KIG0G97Z.pptx,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4G3NGS78PP.pptx,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LR6U9FQO88.pptx,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1FFFZHH5R8.pptx,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47VXWUZD9P.pptx,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0TPT13R4XX.pptx,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BA1DK9W5RO.pptx,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JS6AMB4UOR.pptx,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A028RZSOLC.pptx,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KHJ0DDMI5Z.pptx,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7IW46UE1SU.pptx,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MTL6SHU5WH.pptx,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81IWP85IHC.pptx,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PGDPVGR7ME.pptx,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NREXVVLYI7.pptx,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MZDTLTSA04.pptx,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K7738KC3BO.pptx,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G4FRTWP5WD.pptx,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D6UVJNVEU5.pptx,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PJZMX7PKG6.pptx,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RETNKZ5DGQ.pptx,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9OHEZ6IK8N.pptx,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M39FI0XNYA.pptx,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RPHPVM56TX.pptx,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0U7PG87O09.pptx,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