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SFEFXUVTN8.pptx,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I6MRSZM888.pptx,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HF359NNBK4.pptx,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WXC8XHBQP3.pptx,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MVEU1ONN8J.pptx,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LB1TM3RY97.pptx,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QPFB2XCH32.pptx,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I2J5DERZI9.pptx,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VNIS6GVG91.pptx,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4V7P1PTJJ9.pptx,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TSIRBK29IJ.pptx,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015NBXWIHF.pptx,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JBDIIM2A50.pptx,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D8PXLXRZI2.pptx,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W8U6DLZ8F4.pptx,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HH4C6XTTZY.pptx,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0CAPM0VKBY.pptx,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JJ6P0DRRJW.pptx,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D0XAU14XIR.pptx,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2SKKM9YAOG.pptx,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AD2SSPQMY9.pptx,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0WHONYIGHV.pptx,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BDNKRY6ZDO.pptx,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BFGUGOMBXP.pptx,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FVGNYAKFGW.pptx,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Y93VVLWODM.pptx,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OA0HI17JU1.pptx,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BF37IQE6E3.pptx,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FFO5DBKJ1D.pptx,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D3D2EX3PNN.pptx,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UTGRGXOG1H.pptx,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LC45HIG06L.pptx,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VBYLKLGEO7.pptx,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7260CCEW0T.pptx,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W2JFUJZ1FV.pptx,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6GT4FRS3JJ.pptx,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B5X1UM49J6.pptx,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5FK3XMD2QN.pptx,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UMPNNXEK5Y.pptx,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2J0F12IGKQ.pptx,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3GD926BSNN.pptx,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EMT053PH4N.pptx,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00Y2GKVIQS.pptx,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MWQ7327MII.pptx,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7ZUUFO6E0S.pptx,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