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CWKQ0SQBMB.pptx,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U82QUNBH84.pptx,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I5EULS2JLT.pptx,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BF4FIV90DN.pptx,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Z7GJLK3YEK.pptx,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NAXGIQCINF.pptx,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W7TCFJ74VX.pptx,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3E4QJL20MW.pptx,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K3OL3QCTGV.pptx,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GNDNQKNKYQ.pptx,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06V9DMOV4E.pptx,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IGPT2W37AQ.pptx,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8U26IMJC21.pptx,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220EHQF02M.pptx,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JYLVQNBE27.pptx,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CSA{G}, F2486TPLTD.pptx,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P6GMX8PAFR.pptx,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R5AO1MA1K1.pptx,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2B3X3Z0CO0.pptx,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BQVSOHCLZT.pptx,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SDE6U2FWH1.pptx,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FWOR9DA8OO.pptx,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1Q2LUDUO67.pptx,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P2I1X3XDQI.pptx,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V37JEG7SBI.pptx,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98530FTLM7.pptx,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AZ3TXJXFXC.pptx,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IGRBE5WB8N.pptx,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CVWMQMSA44.pptx,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EM5ILG6PYV.pptx,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R2TUQDADJQ.pptx,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MLGJTFZXAJ.pptx,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O0XAYRI31K.pptx,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6YGHCWUMW0.pptx,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ATBXDCN7SC.pptx,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7M6GP2PMCX.pptx,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WVCK2I70ZO.pptx,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987BZD9YGH.pptx,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KGAL0V11LS.pptx,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4SAGBNIRP6.pptx,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EH6USUZAMS.pptx,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54HTHTC2ZN.pptx,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SIZMJLYS9J.pptx,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SE80I4MTGM.pptx,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QRGPW3W5MW.pptx,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HBQT6ZTI8N.pptx,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LJQIRJI01M.pptx,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