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KIBNX3HDYV.pptx,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4K4AA9MS0X.pptx,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QSIET323LC.pptx,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9UC127R6VL.pptx,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E6RUZJ29SO.pptx,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TK3GLQUO2I.pptx,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