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HN7V0V73ES.pptx,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P54VNBUCYE.pptx,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H2HDV92V4F.pptx,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5408EFS19B.pptx,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YT5597M6BY.pptx,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I9DSCY84BZ.pptx,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DT0SQ764DP.pptx,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DLIG7742QB.pptx,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HRM5I090ZR.pptx,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N8CTF3BASZ.pptx,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8B8Y3XWP59.pptx,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EQJYI66QCC.pptx,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3JEVK2HJHF.pptx,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CSA{I}, 4JBQ4A1S1T.pptx,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AHOORYJSZW.pptx,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