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H77MAU34VJ.pptx,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2GI8Z4JEPH.pptx,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OV7WK0Q643.pptx,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DC2A5TDLT9.pptx,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SL9WYW1TD5.pptx,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TAFSPM2LKP.pptx,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DJ1MCQ382O.pptx,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5V04E4DAAQ.pptx,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B6KKMBFCK1.pptx,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7DTPYOEIU9.pptx,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I2BJRTTEC1.pptx,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943WPU20BG.pptx,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99H99F6S88.pptx,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VKS8UR630Q.pptx,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LK7H7ISXBZ.pptx,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G6RUS10R6M.pptx,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BXC1LQ7AVK.pptx,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