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J0G1G1F2BM.pptx,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9XSTWCIG5T.pptx,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AZFAUR0QBX.pptx,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FNQWIWHUK1.pptx,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GL5SXAJKC6.pptx,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O7ANCI4X73.pptx,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9JBILZ06OC.pptx,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141KJZ2S12.pptx,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ZL6I3NB99I.pptx,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O9JXC6W5RI.pptx,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7DTXFHS8MR.pptx,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VW8TJWK2QB.pptx,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QY19NRGGK9.pptx,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LS4NIQ7AA6.pptx,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4LU59OQH7K.pptx,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V188EJJHB5.pptx,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QLOIJYQEZ4.pptx,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LJEVB7DLVH.pptx,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SWN0VKFOMB.pptx,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RD6NPTL0B5.pptx,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X9EMWCB0T4.pptx,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NZWHPD0PBA.pptx,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6TBBU53N4Q.pptx,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