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64230VVLQJ.pptx,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XRHMFLPHU3.pptx,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GGB83B7SWK.pptx,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0UXWSQNNZE.pptx,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5BHK2SHPKR.pptx,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MKMQZK2XT9.pptx,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37Y5SNPGK6.pptx,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4YYU1YX5SQ.pptx,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CVE21EI5GA.pptx,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GGFWO01K62.pptx,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DSKAS2H9FJ.pptx,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KFJN6ULKQL.pptx,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GSGOQFIHDX.pptx,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ALOQ3XBRPX.pptx,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QCYY4QGOR4.pptx,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K6DMRTYF0C.pptx,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MNY3YRDE83.pptx,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D3WQA5CQFA.pptx,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N9DVIAOP5D.pptx,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SDPNOUCMFL.pptx,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LJQNA34RYY.pptx,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B6Y8N5QKHC.pptx,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9L7CDUKRJW.pptx,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JRGN480HFC.pptx,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E9XAFG1TYZ.pptx,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4TL5C9ZU1G.pptx,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J3ZRMBAXGV.pptx,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7HU34PTUX2.pptx,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5YUX68GVAJ.pptx,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