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KLKU6SSQFL.pptx,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8ZC33YYQJJ.pptx,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K0JETVSWWG.pptx,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T2OQ94E1C9.pptx,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0A12L3NULT.pptx,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11E34TMOM1.pptx,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TQ9YPPIJXQ.pptx,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2T9AX5SW3K.pptx,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X52F3H6WSK.pptx,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937PSQTZCT.pptx,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7ZJBPAOBPZ.pptx,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N9DAQYEFV7.pptx,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2RO8ICAC69.pptx,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CQA57W83A9.pptx,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R107C7XMYC.pptx,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J6OAD2UVJZ.pptx,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RGNQEPWFSC.pptx,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C6ZY5BVTEN.pptx,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Z45OPM5IRF.pptx,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IV941I7RDW.pptx,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3Y37MASWQ7.pptx,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ZUPNHM0TKZ.pptx,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EH9U4WFTKC.pptx,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DX40G9IBGY.pptx,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NLW2PXV5X9.pptx,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B7LHPUR45T.pptx,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76WFX2U30B.pptx,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JWNIX3FJSB.pptx,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