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XXUVSQL4N0.pptx,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MZYN40BJES.pptx,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0YCORIAEFX.pptx,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7VD4CPCCHW.pptx,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SQUFQTQHNI.pptx,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H28NLE26R9.pptx,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ZWFU9OQMEG.pptx,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KPL3H0KZ0T.pptx,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M264QVD60M.pptx,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D2NBKV3VYB.pptx,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0QT7ILG5B5.pptx,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84N0WDSZOM.pptx,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VJA4UR3XJR.pptx,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XJ02J5J39L.pptx,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XDUU17U5QI.pptx,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5CA0QMKP1I.pptx,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EP3NJNQGNA.pptx,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3L6GOUO75M.pptx,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G2GJDD4QZA.pptx,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AA2TZ4O6VW.pptx,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R5H5CK3G4S.pptx,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BI3CNYJ3JR.pptx,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EHCEZWKVCW.pptx,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MXP7YHH6SN.pptx,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DSMSJZCYJL.pptx,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47WD5EEUK5.pptx,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72FTIO7JTP.pptx,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67RV1QQLMF.pptx,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H16BB9H2Y7.pptx,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G1RWXOQ99C.pptx,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715IFOM742.pptx,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D9MMHBUJ4A.pptx,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2KEQUB3LNB.pptx,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IWBSJWZ5HD.pptx,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5Q1RUHNE9Y.pptx,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NZHHSVPIMT.pptx,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GN4NOBQ9VZ.pptx,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ZHB0B85GZ5.pptx,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2DINH93Q12.pptx,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SHTTXL0071.pptx,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