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8SUFTY60YP.pptx,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NICRI7WDVO.pptx,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TEPMAVB15U.pptx,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NNSHNS8N62.pptx,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9WX25BFRU6.pptx,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QYE6DEGWNH.pptx,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CSA{X}, SCFY7IU62K.pptx,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RQWUR06VN4.pptx,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A2V8IS5LN8.pptx,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7C5S5IWHZM.pptx,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R3D4F4TKX7.pptx,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69XAF59D53.pptx,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CRPHAU3IP9.pptx,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F8HZUGLFS6.pptx,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Z357K539T9.pptx,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1BPDY3Q979.pptx,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R37VQ7KJHN.pptx,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X3T8T0EQDU.pptx,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YRIKX0EULP.pptx,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GK6ZI92XYQ.pptx,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WSN2HB1DA2.pptx,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7Z2EQPG56A.pptx,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B4AX5DLMC7.pptx,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KE6Y8KQTNP.pptx,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OYB72MNRGB.pptx,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