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VPI6CMNT8M.pptx,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MRPE00G2S6.pptx,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86N182P3TP.pptx,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0TU0O2GEV5.pptx,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JIFCUVJXH2.pptx,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IM7HMO2EPS.pptx,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R78RXZAQ5G.pptx,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CSA{X}, UW8AXCWIGB.pptx,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T1DR1GDPDQ.pptx,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QAP3R7QXMM.pptx,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DXGNVR61NM.pptx,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F1CHSO7206.pptx,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JHT5838ACD.pptx,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2WQQ8H8O4H.pptx,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M6AMGKGYQP.pptx,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KE4UOX6RPM.pptx,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5M2DSWU6Q7.pptx,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8XV66VOBYI.pptx,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9NZXFF1PFR.pptx,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V6OO8X63NN.pptx,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M92TV2H2FE.pptx,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8TE00JBG70.pptx,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49CWEBESM4.pptx,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TLEHF8SWEX.pptx,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X6CQQQEWLS.pptx,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ZK2ZI4UYWD.pptx,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Q9W4THQMHK.pptx,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5H0FAOMTWQ.pptx,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98FC11BPKO.pptx,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R8CRHRR3BR.pptx,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3XJX97BKVQ.pptx,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SNW5YJPHX9.pptx,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